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305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214282" y="2214554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Todas las promesas del Señor Jesús,</a:t>
            </a:r>
          </a:p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apoyo poderoso de mi fe;</a:t>
            </a:r>
          </a:p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Mientras viva aquí cercado de su luz,</a:t>
            </a:r>
          </a:p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Siempre en sus promesas confiaré</a:t>
            </a:r>
            <a:endParaRPr lang="es-E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305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214282" y="2214554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Grandes, fieles,</a:t>
            </a:r>
          </a:p>
          <a:p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promesas que Jesús ha dado,</a:t>
            </a:r>
          </a:p>
          <a:p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Grandes, fieles,</a:t>
            </a:r>
          </a:p>
          <a:p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Confiando en sus promesas yo estaré.</a:t>
            </a:r>
            <a:endParaRPr lang="es-E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305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214282" y="2214554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Todas sus promesas </a:t>
            </a:r>
          </a:p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el hombre fiel,</a:t>
            </a:r>
          </a:p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Señor en sus bondades cumplirá,</a:t>
            </a:r>
          </a:p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confiado espero siempre que por Él</a:t>
            </a:r>
          </a:p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Paz eterna mi alma gozará.</a:t>
            </a:r>
            <a:endParaRPr lang="es-E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305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214282" y="2214554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Grandes, fieles,</a:t>
            </a:r>
          </a:p>
          <a:p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promesas que Jesús ha dado,</a:t>
            </a:r>
          </a:p>
          <a:p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Grandes, fieles,</a:t>
            </a:r>
          </a:p>
          <a:p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Confiando en sus promesas yo estaré.</a:t>
            </a:r>
            <a:endParaRPr lang="es-E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305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214282" y="2214554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Todas las promesas del Señor serán,</a:t>
            </a:r>
          </a:p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luz y fuerza en nuestra vida terrenal,</a:t>
            </a:r>
          </a:p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Ellas en la dura lid nos sostendrán,</a:t>
            </a:r>
          </a:p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triunfar podremos sobre el mal.</a:t>
            </a:r>
            <a:endParaRPr lang="es-E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305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214282" y="2214554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Grandes, fieles,</a:t>
            </a:r>
          </a:p>
          <a:p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promesas que Jesús ha dado,</a:t>
            </a:r>
          </a:p>
          <a:p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Grandes, fieles,</a:t>
            </a:r>
          </a:p>
          <a:p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Confiando en sus promesas yo estaré.</a:t>
            </a:r>
            <a:endParaRPr lang="es-E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157</Words>
  <Application>Microsoft Office PowerPoint</Application>
  <PresentationFormat>Presentación en pantalla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María</dc:creator>
  <cp:lastModifiedBy>María</cp:lastModifiedBy>
  <cp:revision>2</cp:revision>
  <dcterms:created xsi:type="dcterms:W3CDTF">2010-06-23T12:25:12Z</dcterms:created>
  <dcterms:modified xsi:type="dcterms:W3CDTF">2011-02-23T09:38:00Z</dcterms:modified>
</cp:coreProperties>
</file>